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8" r:id="rId9"/>
    <p:sldId id="263" r:id="rId10"/>
    <p:sldId id="266" r:id="rId11"/>
    <p:sldId id="262" r:id="rId12"/>
    <p:sldId id="264" r:id="rId13"/>
    <p:sldId id="267" r:id="rId14"/>
    <p:sldId id="270" r:id="rId15"/>
    <p:sldId id="265" r:id="rId16"/>
    <p:sldId id="277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CF309-2A02-40EB-9D5F-82F0052AB354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1C34-404A-4CF9-BCCF-C4BA2DE5F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4736-9977-4505-A285-E613DD6F6F21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A29D-F8DE-40D4-B92C-C3C1DA6A0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BACA-83BE-4161-B8B3-B73F5E48E9D9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7437-DAAF-4A5F-AFD7-B3E949D07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68BCB-118E-41B8-B385-F69C3F68DCA2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C78E6-3C92-4365-8B71-F573ED826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0DA5-2820-48EB-AEA2-6681A721FF93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559E-6DD8-469F-A046-28957EBFE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E3A75-1E7E-40B7-8942-CFEAC7E615A2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6BC0E-6BCC-4884-BCC8-D7D8A020D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4DD2-A542-4FE2-BAAA-8BFF5B7C234A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6A73-14A6-489E-804B-E753B1FAA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F98E0-9CF1-47E6-A3D7-5B5876F7EB93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56A4D-8DA6-4A11-BFFF-A45D795E0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B936-CD66-45F6-A9DC-7DDC5AAB81CE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9EEC-23FB-408E-8132-D98F52F60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B80A-3DDD-4F87-965A-0B395FCF1DAD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9C731-7F44-4CF5-9A9F-F51E3E6F4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1DFBA-167A-4AA5-9156-4AC088777ED4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27C0-16C6-4131-9CF8-361B26BA3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7908EF-82FF-416A-81E4-7EA30389487B}" type="datetimeFigureOut">
              <a:rPr lang="ru-RU"/>
              <a:pPr>
                <a:defRPr/>
              </a:pPr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4F70C-94EE-4BE1-B951-BFA5232D4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slide" Target="slide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6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5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Дидактическая игра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smtClean="0">
                <a:solidFill>
                  <a:srgbClr val="C00000"/>
                </a:solidFill>
              </a:rPr>
              <a:t>Будь здоров!»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Правильно Молодец!</a:t>
            </a: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613" y="1258888"/>
            <a:ext cx="5056187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450850" y="4795838"/>
            <a:ext cx="2112963" cy="16176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вопросам</a:t>
            </a:r>
          </a:p>
        </p:txBody>
      </p:sp>
      <p:pic>
        <p:nvPicPr>
          <p:cNvPr id="22533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258888"/>
            <a:ext cx="3819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 правильно!</a:t>
            </a:r>
          </a:p>
        </p:txBody>
      </p:sp>
      <p:pic>
        <p:nvPicPr>
          <p:cNvPr id="2355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619125"/>
            <a:ext cx="51816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38200" y="4970463"/>
            <a:ext cx="2085975" cy="1541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вопросу</a:t>
            </a:r>
          </a:p>
        </p:txBody>
      </p:sp>
    </p:spTree>
  </p:cSld>
  <p:clrMapOvr>
    <a:masterClrMapping/>
  </p:clrMapOvr>
  <p:transition spd="slow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Полезные продукты.</a:t>
            </a:r>
          </a:p>
        </p:txBody>
      </p:sp>
      <p:pic>
        <p:nvPicPr>
          <p:cNvPr id="24579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088" y="814388"/>
            <a:ext cx="59182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506538"/>
            <a:ext cx="3436938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695325" y="5087938"/>
            <a:ext cx="2189163" cy="15446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588" y="1741488"/>
            <a:ext cx="3819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Молодец! Овощи и фрукты самые полезные продукты.</a:t>
            </a:r>
          </a:p>
        </p:txBody>
      </p:sp>
      <p:pic>
        <p:nvPicPr>
          <p:cNvPr id="2560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313" y="1509713"/>
            <a:ext cx="5432425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147638" y="4738688"/>
            <a:ext cx="2227262" cy="1624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вопросам</a:t>
            </a: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 правильно!</a:t>
            </a:r>
          </a:p>
        </p:txBody>
      </p:sp>
      <p:pic>
        <p:nvPicPr>
          <p:cNvPr id="2662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619125"/>
            <a:ext cx="51816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838200" y="4314825"/>
            <a:ext cx="2138363" cy="16176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вопросу</a:t>
            </a:r>
          </a:p>
        </p:txBody>
      </p:sp>
    </p:spTree>
  </p:cSld>
  <p:clrMapOvr>
    <a:masterClrMapping/>
  </p:clrMapOvr>
  <p:transition spd="slow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Что хорошо?</a:t>
            </a:r>
          </a:p>
        </p:txBody>
      </p:sp>
      <p:pic>
        <p:nvPicPr>
          <p:cNvPr id="27651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36738"/>
            <a:ext cx="325437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9263" y="2760663"/>
            <a:ext cx="43942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69400" y="714375"/>
            <a:ext cx="25368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>
            <a:hlinkClick r:id="rId7" action="ppaction://hlinksldjump"/>
          </p:cNvPr>
          <p:cNvSpPr/>
          <p:nvPr/>
        </p:nvSpPr>
        <p:spPr>
          <a:xfrm>
            <a:off x="838200" y="4435475"/>
            <a:ext cx="2124075" cy="15827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Молодец! </a:t>
            </a:r>
            <a:br>
              <a:rPr lang="ru-RU" smtClean="0"/>
            </a:br>
            <a:r>
              <a:rPr lang="ru-RU" smtClean="0"/>
              <a:t>Чистота – залог здоровья!</a:t>
            </a:r>
          </a:p>
        </p:txBody>
      </p:sp>
      <p:pic>
        <p:nvPicPr>
          <p:cNvPr id="2867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1027113"/>
            <a:ext cx="3249612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538163" y="4525963"/>
            <a:ext cx="2209800" cy="17192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вопросам</a:t>
            </a:r>
          </a:p>
        </p:txBody>
      </p:sp>
      <p:pic>
        <p:nvPicPr>
          <p:cNvPr id="28677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3375" y="1747838"/>
            <a:ext cx="3819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 правильно!</a:t>
            </a:r>
          </a:p>
        </p:txBody>
      </p:sp>
      <p:pic>
        <p:nvPicPr>
          <p:cNvPr id="2969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619125"/>
            <a:ext cx="51816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1108075" y="4494213"/>
            <a:ext cx="1982788" cy="1541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вопросу</a:t>
            </a:r>
          </a:p>
        </p:txBody>
      </p:sp>
    </p:spTree>
  </p:cSld>
  <p:clrMapOvr>
    <a:masterClrMapping/>
  </p:clrMapOvr>
  <p:transition spd="slow"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65250"/>
          </a:xfrm>
        </p:spPr>
        <p:txBody>
          <a:bodyPr/>
          <a:lstStyle/>
          <a:p>
            <a:r>
              <a:rPr lang="ru-RU" sz="4000" smtClean="0"/>
              <a:t>Что нужно делать, чтобы сохранить здоровье?</a:t>
            </a:r>
          </a:p>
        </p:txBody>
      </p:sp>
      <p:pic>
        <p:nvPicPr>
          <p:cNvPr id="3072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1254125"/>
            <a:ext cx="3132137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4700" y="993775"/>
            <a:ext cx="433705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2775" y="2962275"/>
            <a:ext cx="36322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>
            <a:hlinkClick r:id="rId7" action="ppaction://hlinksldjump"/>
          </p:cNvPr>
          <p:cNvSpPr/>
          <p:nvPr/>
        </p:nvSpPr>
        <p:spPr>
          <a:xfrm>
            <a:off x="515938" y="4752975"/>
            <a:ext cx="2085975" cy="1533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Правильно заниматься спортом. Молодец!</a:t>
            </a:r>
          </a:p>
        </p:txBody>
      </p:sp>
      <p:pic>
        <p:nvPicPr>
          <p:cNvPr id="3174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3013" y="1262063"/>
            <a:ext cx="5375275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349250" y="4713288"/>
            <a:ext cx="2008188" cy="16700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вопросам</a:t>
            </a:r>
          </a:p>
        </p:txBody>
      </p:sp>
      <p:pic>
        <p:nvPicPr>
          <p:cNvPr id="31749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" y="1412875"/>
            <a:ext cx="33083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47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рест 4">
            <a:hlinkClick r:id="rId2" action="ppaction://hlinksldjump"/>
          </p:cNvPr>
          <p:cNvSpPr/>
          <p:nvPr/>
        </p:nvSpPr>
        <p:spPr>
          <a:xfrm>
            <a:off x="841375" y="993775"/>
            <a:ext cx="1325563" cy="1209675"/>
          </a:xfrm>
          <a:prstGeom prst="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1</a:t>
            </a:r>
          </a:p>
        </p:txBody>
      </p:sp>
      <p:sp>
        <p:nvSpPr>
          <p:cNvPr id="14" name="Крест 13">
            <a:hlinkClick r:id="rId3" action="ppaction://hlinksldjump"/>
          </p:cNvPr>
          <p:cNvSpPr/>
          <p:nvPr/>
        </p:nvSpPr>
        <p:spPr>
          <a:xfrm>
            <a:off x="4597400" y="1133475"/>
            <a:ext cx="1430338" cy="1274763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2</a:t>
            </a:r>
          </a:p>
        </p:txBody>
      </p:sp>
      <p:sp>
        <p:nvSpPr>
          <p:cNvPr id="16" name="Крест 15">
            <a:hlinkClick r:id="rId4" action="ppaction://hlinksldjump"/>
          </p:cNvPr>
          <p:cNvSpPr/>
          <p:nvPr/>
        </p:nvSpPr>
        <p:spPr>
          <a:xfrm>
            <a:off x="2562225" y="3883025"/>
            <a:ext cx="1339850" cy="1300163"/>
          </a:xfrm>
          <a:prstGeom prst="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3</a:t>
            </a:r>
          </a:p>
        </p:txBody>
      </p:sp>
      <p:sp>
        <p:nvSpPr>
          <p:cNvPr id="17" name="Крест 16">
            <a:hlinkClick r:id="rId5" action="ppaction://hlinksldjump"/>
          </p:cNvPr>
          <p:cNvSpPr/>
          <p:nvPr/>
        </p:nvSpPr>
        <p:spPr>
          <a:xfrm>
            <a:off x="8796338" y="1171575"/>
            <a:ext cx="1211262" cy="1236663"/>
          </a:xfrm>
          <a:prstGeom prst="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4</a:t>
            </a:r>
          </a:p>
        </p:txBody>
      </p:sp>
      <p:sp>
        <p:nvSpPr>
          <p:cNvPr id="18" name="Крест 17">
            <a:hlinkClick r:id="rId6" action="ppaction://hlinksldjump"/>
          </p:cNvPr>
          <p:cNvSpPr/>
          <p:nvPr/>
        </p:nvSpPr>
        <p:spPr>
          <a:xfrm>
            <a:off x="6864350" y="3883025"/>
            <a:ext cx="1377950" cy="1300163"/>
          </a:xfrm>
          <a:prstGeom prst="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5</a:t>
            </a:r>
          </a:p>
        </p:txBody>
      </p:sp>
      <p:sp>
        <p:nvSpPr>
          <p:cNvPr id="19" name="Крест 18">
            <a:hlinkClick r:id="rId7" action="ppaction://hlinksldjump"/>
          </p:cNvPr>
          <p:cNvSpPr/>
          <p:nvPr/>
        </p:nvSpPr>
        <p:spPr>
          <a:xfrm>
            <a:off x="10534650" y="3940175"/>
            <a:ext cx="1390650" cy="1243013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6</a:t>
            </a:r>
          </a:p>
        </p:txBody>
      </p:sp>
      <p:sp>
        <p:nvSpPr>
          <p:cNvPr id="2" name="Стрелка вправо 1">
            <a:hlinkClick r:id="rId8" action="ppaction://hlinksldjump"/>
          </p:cNvPr>
          <p:cNvSpPr/>
          <p:nvPr/>
        </p:nvSpPr>
        <p:spPr>
          <a:xfrm>
            <a:off x="9826625" y="5183188"/>
            <a:ext cx="2098675" cy="141922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 </a:t>
            </a:r>
          </a:p>
        </p:txBody>
      </p:sp>
      <p:sp>
        <p:nvSpPr>
          <p:cNvPr id="14345" name="TextBox 2"/>
          <p:cNvSpPr txBox="1">
            <a:spLocks noChangeArrowheads="1"/>
          </p:cNvSpPr>
          <p:nvPr/>
        </p:nvSpPr>
        <p:spPr bwMode="auto">
          <a:xfrm>
            <a:off x="3232150" y="307975"/>
            <a:ext cx="4662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Calibri" pitchFamily="34" charset="0"/>
              </a:rPr>
              <a:t>Вопросы.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 правильно!</a:t>
            </a:r>
          </a:p>
        </p:txBody>
      </p:sp>
      <p:pic>
        <p:nvPicPr>
          <p:cNvPr id="3277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619125"/>
            <a:ext cx="51816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682625" y="4662488"/>
            <a:ext cx="2254250" cy="17589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вопросам</a:t>
            </a:r>
          </a:p>
        </p:txBody>
      </p:sp>
    </p:spTree>
  </p:cSld>
  <p:clrMapOvr>
    <a:masterClrMapping/>
  </p:clrMapOvr>
  <p:transition spd="slow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412750" y="230188"/>
            <a:ext cx="71628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000" b="1">
                <a:latin typeface="Calibri" pitchFamily="34" charset="0"/>
              </a:rPr>
              <a:t>Я желаю вам, ребята,</a:t>
            </a:r>
          </a:p>
          <a:p>
            <a:pPr algn="ctr">
              <a:lnSpc>
                <a:spcPts val="2400"/>
              </a:lnSpc>
            </a:pPr>
            <a:endParaRPr lang="ru-RU" sz="2000" b="1">
              <a:latin typeface="Calibri" pitchFamily="34" charset="0"/>
            </a:endParaRPr>
          </a:p>
          <a:p>
            <a:pPr algn="ctr">
              <a:lnSpc>
                <a:spcPts val="2400"/>
              </a:lnSpc>
            </a:pPr>
            <a:r>
              <a:rPr lang="ru-RU" sz="2000" b="1">
                <a:latin typeface="Calibri" pitchFamily="34" charset="0"/>
              </a:rPr>
              <a:t>Быть здоровыми всегда.</a:t>
            </a:r>
          </a:p>
          <a:p>
            <a:pPr algn="ctr">
              <a:lnSpc>
                <a:spcPts val="2400"/>
              </a:lnSpc>
            </a:pPr>
            <a:endParaRPr lang="ru-RU" sz="2000" b="1">
              <a:latin typeface="Calibri" pitchFamily="34" charset="0"/>
            </a:endParaRPr>
          </a:p>
          <a:p>
            <a:pPr algn="ctr">
              <a:lnSpc>
                <a:spcPts val="2400"/>
              </a:lnSpc>
            </a:pPr>
            <a:r>
              <a:rPr lang="ru-RU" sz="2000" b="1">
                <a:latin typeface="Calibri" pitchFamily="34" charset="0"/>
              </a:rPr>
              <a:t>Постарайтесь не лениться,</a:t>
            </a:r>
          </a:p>
          <a:p>
            <a:pPr algn="ctr">
              <a:lnSpc>
                <a:spcPts val="2400"/>
              </a:lnSpc>
            </a:pPr>
            <a:endParaRPr lang="ru-RU" sz="2000" b="1">
              <a:latin typeface="Calibri" pitchFamily="34" charset="0"/>
            </a:endParaRPr>
          </a:p>
          <a:p>
            <a:pPr algn="ctr">
              <a:lnSpc>
                <a:spcPts val="2400"/>
              </a:lnSpc>
            </a:pPr>
            <a:r>
              <a:rPr lang="ru-RU" sz="2000" b="1">
                <a:latin typeface="Calibri" pitchFamily="34" charset="0"/>
              </a:rPr>
              <a:t>Мойте руки вы водой!</a:t>
            </a:r>
          </a:p>
          <a:p>
            <a:pPr algn="ctr">
              <a:lnSpc>
                <a:spcPts val="2400"/>
              </a:lnSpc>
            </a:pPr>
            <a:endParaRPr lang="ru-RU" sz="2000" b="1">
              <a:latin typeface="Calibri" pitchFamily="34" charset="0"/>
            </a:endParaRPr>
          </a:p>
          <a:p>
            <a:pPr algn="ctr">
              <a:lnSpc>
                <a:spcPts val="2400"/>
              </a:lnSpc>
            </a:pPr>
            <a:r>
              <a:rPr lang="ru-RU" sz="2000" b="1">
                <a:latin typeface="Calibri" pitchFamily="34" charset="0"/>
              </a:rPr>
              <a:t>Вы зарядкой занимайтесь,</a:t>
            </a:r>
          </a:p>
          <a:p>
            <a:pPr algn="ctr">
              <a:lnSpc>
                <a:spcPts val="2400"/>
              </a:lnSpc>
            </a:pPr>
            <a:endParaRPr lang="ru-RU" sz="2000" b="1">
              <a:latin typeface="Calibri" pitchFamily="34" charset="0"/>
            </a:endParaRPr>
          </a:p>
          <a:p>
            <a:pPr algn="ctr">
              <a:lnSpc>
                <a:spcPts val="2400"/>
              </a:lnSpc>
            </a:pPr>
            <a:r>
              <a:rPr lang="ru-RU" sz="2000" b="1">
                <a:latin typeface="Calibri" pitchFamily="34" charset="0"/>
              </a:rPr>
              <a:t>Закаляйтесь!</a:t>
            </a:r>
          </a:p>
          <a:p>
            <a:pPr algn="ctr">
              <a:lnSpc>
                <a:spcPts val="2400"/>
              </a:lnSpc>
            </a:pPr>
            <a:endParaRPr lang="ru-RU" sz="2000" b="1">
              <a:latin typeface="Calibri" pitchFamily="34" charset="0"/>
            </a:endParaRPr>
          </a:p>
          <a:p>
            <a:pPr algn="ctr">
              <a:lnSpc>
                <a:spcPts val="2400"/>
              </a:lnSpc>
            </a:pPr>
            <a:r>
              <a:rPr lang="ru-RU" sz="2000" b="1">
                <a:latin typeface="Calibri" pitchFamily="34" charset="0"/>
              </a:rPr>
              <a:t>Свежим воздухом дышите.</a:t>
            </a:r>
          </a:p>
          <a:p>
            <a:pPr algn="ctr">
              <a:lnSpc>
                <a:spcPts val="2400"/>
              </a:lnSpc>
            </a:pPr>
            <a:endParaRPr lang="ru-RU" sz="2000" b="1">
              <a:latin typeface="Calibri" pitchFamily="34" charset="0"/>
            </a:endParaRPr>
          </a:p>
          <a:p>
            <a:pPr algn="ctr">
              <a:lnSpc>
                <a:spcPts val="2400"/>
              </a:lnSpc>
            </a:pPr>
            <a:r>
              <a:rPr lang="ru-RU" sz="2000" b="1">
                <a:latin typeface="Calibri" pitchFamily="34" charset="0"/>
              </a:rPr>
              <a:t>Чтоб здоровье сохранить,</a:t>
            </a:r>
          </a:p>
          <a:p>
            <a:pPr algn="ctr">
              <a:lnSpc>
                <a:spcPts val="2400"/>
              </a:lnSpc>
            </a:pPr>
            <a:endParaRPr lang="ru-RU" sz="2000" b="1">
              <a:latin typeface="Calibri" pitchFamily="34" charset="0"/>
            </a:endParaRPr>
          </a:p>
          <a:p>
            <a:pPr algn="ctr">
              <a:lnSpc>
                <a:spcPts val="2400"/>
              </a:lnSpc>
            </a:pPr>
            <a:r>
              <a:rPr lang="ru-RU" sz="2000" b="1">
                <a:latin typeface="Calibri" pitchFamily="34" charset="0"/>
              </a:rPr>
              <a:t>Выполняйте все советы,</a:t>
            </a:r>
          </a:p>
          <a:p>
            <a:pPr algn="ctr">
              <a:lnSpc>
                <a:spcPts val="2400"/>
              </a:lnSpc>
            </a:pPr>
            <a:endParaRPr lang="ru-RU" sz="2000" b="1">
              <a:latin typeface="Calibri" pitchFamily="34" charset="0"/>
            </a:endParaRPr>
          </a:p>
          <a:p>
            <a:pPr algn="ctr">
              <a:lnSpc>
                <a:spcPts val="2400"/>
              </a:lnSpc>
            </a:pPr>
            <a:r>
              <a:rPr lang="ru-RU" sz="2000" b="1">
                <a:latin typeface="Calibri" pitchFamily="34" charset="0"/>
              </a:rPr>
              <a:t>И легко вам будет жить! Будьте здоровы</a:t>
            </a:r>
            <a:r>
              <a:rPr lang="en-US" sz="2000" b="1">
                <a:latin typeface="Calibri" pitchFamily="34" charset="0"/>
              </a:rPr>
              <a:t>!</a:t>
            </a:r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8737600" y="3998913"/>
            <a:ext cx="2041525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/>
              <a:t>Мойдодыр</a:t>
            </a:r>
            <a:endParaRPr lang="ru-RU" sz="2800" dirty="0"/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713"/>
          </a:xfrm>
        </p:spPr>
        <p:txBody>
          <a:bodyPr/>
          <a:lstStyle/>
          <a:p>
            <a:pPr algn="ctr"/>
            <a:r>
              <a:rPr lang="ru-RU" smtClean="0"/>
              <a:t>Отгадай из какой это сказки?</a:t>
            </a:r>
          </a:p>
        </p:txBody>
      </p:sp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3048000" y="2413000"/>
            <a:ext cx="6096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Одеяло убежало,</a:t>
            </a: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Улетела простыня,</a:t>
            </a: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И подушка, как лягушка,</a:t>
            </a: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Ускакала от меня.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792288" y="3998913"/>
            <a:ext cx="2006600" cy="1044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Айболит</a:t>
            </a: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939800" y="5043488"/>
            <a:ext cx="1906588" cy="12620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Молодец! Это «Мойдодыр»       </a:t>
            </a:r>
            <a:br>
              <a:rPr lang="ru-RU" smtClean="0"/>
            </a:br>
            <a:r>
              <a:rPr lang="ru-RU" smtClean="0"/>
              <a:t> К. И. Чуковского!</a:t>
            </a: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3"/>
          <a:srcRect l="14305" t="1434" r="12941"/>
          <a:stretch>
            <a:fillRect/>
          </a:stretch>
        </p:blipFill>
        <p:spPr bwMode="auto">
          <a:xfrm>
            <a:off x="5991225" y="1027113"/>
            <a:ext cx="5994400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271463" y="5003800"/>
            <a:ext cx="2265362" cy="15668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вопросам</a:t>
            </a:r>
          </a:p>
        </p:txBody>
      </p:sp>
      <p:pic>
        <p:nvPicPr>
          <p:cNvPr id="16389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1675" y="1562100"/>
            <a:ext cx="3819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 правильно.</a:t>
            </a:r>
          </a:p>
        </p:txBody>
      </p:sp>
      <p:pic>
        <p:nvPicPr>
          <p:cNvPr id="1741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766763"/>
            <a:ext cx="5183187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1158875" y="4687888"/>
            <a:ext cx="2201863" cy="15922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вопросу</a:t>
            </a:r>
          </a:p>
        </p:txBody>
      </p:sp>
    </p:spTree>
  </p:cSld>
  <p:clrMapOvr>
    <a:masterClrMapping/>
  </p:clrMapOvr>
  <p:transition spd="slow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Что полезно с утра?</a:t>
            </a:r>
            <a:br>
              <a:rPr lang="ru-RU" smtClean="0"/>
            </a:br>
            <a:endParaRPr lang="ru-RU" smtClean="0"/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1171575" y="4957763"/>
            <a:ext cx="1997075" cy="12890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вопросам.</a:t>
            </a:r>
          </a:p>
        </p:txBody>
      </p:sp>
      <p:pic>
        <p:nvPicPr>
          <p:cNvPr id="18436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6000" t="2934" r="7661"/>
          <a:stretch>
            <a:fillRect/>
          </a:stretch>
        </p:blipFill>
        <p:spPr bwMode="auto">
          <a:xfrm>
            <a:off x="6451600" y="1027113"/>
            <a:ext cx="5165725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675" y="1547813"/>
            <a:ext cx="46656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0475" y="1849438"/>
            <a:ext cx="8174038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Молодец! Правильно зарядку!</a:t>
            </a:r>
            <a:br>
              <a:rPr lang="ru-RU" dirty="0" smtClean="0"/>
            </a:br>
            <a:r>
              <a:rPr lang="ru-RU" dirty="0" smtClean="0"/>
              <a:t>«Кто день начинает с зарядки, у того здоровье  в порядке».</a:t>
            </a:r>
            <a:endParaRPr lang="ru-RU" dirty="0"/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152400" y="5189538"/>
            <a:ext cx="2124075" cy="1503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вопросам</a:t>
            </a:r>
          </a:p>
        </p:txBody>
      </p:sp>
      <p:pic>
        <p:nvPicPr>
          <p:cNvPr id="19461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263" y="1744663"/>
            <a:ext cx="34004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6988" y="365125"/>
            <a:ext cx="51816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 правильно.</a:t>
            </a:r>
            <a:br>
              <a:rPr lang="ru-RU" smtClean="0"/>
            </a:br>
            <a:r>
              <a:rPr lang="ru-RU" smtClean="0"/>
              <a:t> Попробуй еще раз.</a:t>
            </a:r>
          </a:p>
        </p:txBody>
      </p:sp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438150" y="4778375"/>
            <a:ext cx="2151063" cy="14763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вопросу</a:t>
            </a:r>
          </a:p>
        </p:txBody>
      </p:sp>
    </p:spTree>
  </p:cSld>
  <p:clrMapOvr>
    <a:masterClrMapping/>
  </p:clrMapOvr>
  <p:transition spd="slow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 кем дружит зубок?</a:t>
            </a:r>
          </a:p>
        </p:txBody>
      </p:sp>
      <p:pic>
        <p:nvPicPr>
          <p:cNvPr id="21507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25" y="1292225"/>
            <a:ext cx="36322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1482725"/>
            <a:ext cx="4814888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593725" y="5094288"/>
            <a:ext cx="2124075" cy="1563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Вернуться к вопросам.</a:t>
            </a:r>
          </a:p>
        </p:txBody>
      </p:sp>
      <p:pic>
        <p:nvPicPr>
          <p:cNvPr id="21510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9063" y="2378075"/>
            <a:ext cx="2519362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211</Words>
  <Application>Microsoft Office PowerPoint</Application>
  <PresentationFormat>Широкоэкранный</PresentationFormat>
  <Paragraphs>73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Дидактическая игра  «Будь здоров!»</vt:lpstr>
      <vt:lpstr>Презентация PowerPoint</vt:lpstr>
      <vt:lpstr>Отгадай из какой это сказки?</vt:lpstr>
      <vt:lpstr>Молодец! Это «Мойдодыр»         К. И. Чуковского!</vt:lpstr>
      <vt:lpstr>Не правильно.</vt:lpstr>
      <vt:lpstr>Что полезно с утра? </vt:lpstr>
      <vt:lpstr>Молодец! Правильно зарядку! «Кто день начинает с зарядки, у того здоровье  в порядке».</vt:lpstr>
      <vt:lpstr>Не правильно.  Попробуй еще раз.</vt:lpstr>
      <vt:lpstr>С кем дружит зубок?</vt:lpstr>
      <vt:lpstr>Правильно Молодец!</vt:lpstr>
      <vt:lpstr>Не правильно!</vt:lpstr>
      <vt:lpstr>Полезные продукты.</vt:lpstr>
      <vt:lpstr>Молодец! Овощи и фрукты самые полезные продукты.</vt:lpstr>
      <vt:lpstr>Не правильно!</vt:lpstr>
      <vt:lpstr>Что хорошо?</vt:lpstr>
      <vt:lpstr>Молодец!  Чистота – залог здоровья!</vt:lpstr>
      <vt:lpstr>Не правильно!</vt:lpstr>
      <vt:lpstr>Что нужно делать, чтобы сохранить здоровье?</vt:lpstr>
      <vt:lpstr>Правильно заниматься спортом. Молодец!</vt:lpstr>
      <vt:lpstr>Не правильно!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«Будь здоров!»</dc:title>
  <dc:creator>Админ</dc:creator>
  <cp:lastModifiedBy>Windows User</cp:lastModifiedBy>
  <cp:revision>31</cp:revision>
  <dcterms:created xsi:type="dcterms:W3CDTF">2018-04-10T16:16:33Z</dcterms:created>
  <dcterms:modified xsi:type="dcterms:W3CDTF">2020-04-16T14:46:17Z</dcterms:modified>
</cp:coreProperties>
</file>